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9" r:id="rId14"/>
    <p:sldId id="268" r:id="rId15"/>
    <p:sldId id="269" r:id="rId16"/>
    <p:sldId id="270" r:id="rId17"/>
    <p:sldId id="271" r:id="rId18"/>
    <p:sldId id="272" r:id="rId19"/>
    <p:sldId id="29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4FD6-28E3-4F22-A1C7-975C839AE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01120-FE99-4386-8FC7-E4BEAECA4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A5D5C-F285-4AD3-882B-42B9C369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6BA66-AE05-4FE0-86BA-7353F876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8E67-D13C-45FA-B4C1-CC3E0FEE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1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8843-AA98-400C-84BA-2CCA3FE8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17EF1-7A35-4917-9970-83828AB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D5151-8C68-4A36-A8A4-018C808F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A11C9-5631-4A47-BAB6-80F97887F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56E95-6D6F-4901-90CA-CF22AA4E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3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C61FD-9995-4C62-AC5C-965904DD07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5D98D-04A6-4DE0-BEA4-3E41E3B2E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5A56E-EBB5-4A83-862D-7BC68328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215F-E9C4-45D7-9076-9F121FD2D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27C9C-FD1B-4420-A527-8752146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29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07B4-EDC6-4149-B5BE-ED0ACA07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8FA7C-9F57-4F69-86A4-25063ACEC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BC460-1BAB-48C7-B825-310EA72C3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7E41-CE72-4A1D-9618-50AA59EF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4CFFC-78E7-4FB2-B731-4833FC74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9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DBC1C-CB45-4220-A8DB-5337C047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249A3-55C6-4A95-A035-208BF81C8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5EFF-E32F-486D-948F-904FEA93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6830A-F361-4003-99AC-D25C5D93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C17B8-510D-4B68-91F0-2BAE9F5A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4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0106-9849-4E13-9644-B26779152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249E5-600C-4099-84AE-7AC07F3C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256B1-8E91-43A3-AED3-C66E9149F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D6E4E-6F82-4945-A352-88785199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10148-F595-4A7F-AB38-68881492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93672-4CF0-411E-B2D0-3B32510E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26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F873-8BB2-4444-BC12-A55A2482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4B422-A564-4BEA-B080-702FD6B79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CF6CD-F90C-4C11-8B64-66449E8A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A8586-CB60-425C-94A1-28BDBD14E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5AE09-D2A9-4521-AC1D-961247C54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4AB01-96B6-4D6F-B1B6-7EAE6833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EA2B0D-E257-4E03-8F4D-34A4EB02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E16D9-AACF-46A2-A462-31F63A3B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13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38BE-79E7-457C-9652-F03437A1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1AFED-04FB-4A5E-84D2-73F0CA66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F6A25-7974-455F-93DF-364CF6B3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BDA52-B7BC-41BE-854A-99CB4456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50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6EFE3-E8F6-4154-B657-D0687B8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D941B-7E52-4F41-A840-A1D69163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9452-C66B-4832-9FAC-651A395E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8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F847-850B-454C-A2E9-2F22DE91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B1167-C63A-41F2-87EB-116DB0EA0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072F9-FCE1-43CE-AC7B-8AED85EBD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F4655-F6BB-4976-9A71-EEBDD43D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2651D-60DC-4388-98B9-A554C187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D2822-155D-49CE-B3E2-9519B132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66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8008-7465-4FD5-83E1-5AFB9499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4F009-B348-4DE9-B552-47E69D3AF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DA59F-7541-43FE-B27E-71FBEA82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D2390-A420-435C-ABCC-933884EF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BC297-A7FC-4A35-866C-7D8EEF48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3ED43-B582-40B4-A067-22FA8A2A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65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59308-D6BB-491D-8B09-81F98CCB0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DFB70-BA2B-4DAC-BA14-F62989CF7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B0AC-77A7-4E1D-B309-1F6FDE2CA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77EA4-83A4-4915-BAD8-7DFF23E1584C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8603D-FF94-4669-BD55-23F65E884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228E1-9926-4DB5-B2F0-519A8286B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F6E2-75DB-49FF-8166-200B86C5D7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5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95DFC3-1540-459B-8C49-838CE7EF32D4}"/>
              </a:ext>
            </a:extLst>
          </p:cNvPr>
          <p:cNvSpPr txBox="1"/>
          <p:nvPr/>
        </p:nvSpPr>
        <p:spPr>
          <a:xfrm>
            <a:off x="1526960" y="2372505"/>
            <a:ext cx="9098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Activity 4- Designing the front wing. </a:t>
            </a:r>
          </a:p>
        </p:txBody>
      </p:sp>
      <p:pic>
        <p:nvPicPr>
          <p:cNvPr id="7" name="Picture 2" descr="EESW logo">
            <a:extLst>
              <a:ext uri="{FF2B5EF4-FFF2-40B4-BE49-F238E27FC236}">
                <a16:creationId xmlns:a16="http://schemas.microsoft.com/office/drawing/2014/main" id="{64DB4D57-EB11-4D9D-8BF4-F73A8E9B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50" y="5523354"/>
            <a:ext cx="6064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3" descr="WEFO logo">
            <a:extLst>
              <a:ext uri="{FF2B5EF4-FFF2-40B4-BE49-F238E27FC236}">
                <a16:creationId xmlns:a16="http://schemas.microsoft.com/office/drawing/2014/main" id="{C90D3AD5-C62F-4304-B7AA-E7F6DE7E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5523355"/>
            <a:ext cx="12827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BDCCA1E-865D-4831-AA4C-3637D677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0" t="30157" r="33928" b="16841"/>
          <a:stretch>
            <a:fillRect/>
          </a:stretch>
        </p:blipFill>
        <p:spPr bwMode="auto">
          <a:xfrm>
            <a:off x="7122475" y="5523354"/>
            <a:ext cx="606425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955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9CA37D-6F74-403E-A2A6-199AAB524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22735-5BB5-4B64-9790-E4D46921CFAC}"/>
              </a:ext>
            </a:extLst>
          </p:cNvPr>
          <p:cNvSpPr txBox="1"/>
          <p:nvPr/>
        </p:nvSpPr>
        <p:spPr>
          <a:xfrm>
            <a:off x="6292417" y="942369"/>
            <a:ext cx="614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 Nova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9AD87-76E6-4949-AD4D-CED2A0257214}"/>
              </a:ext>
            </a:extLst>
          </p:cNvPr>
          <p:cNvSpPr txBox="1"/>
          <p:nvPr/>
        </p:nvSpPr>
        <p:spPr>
          <a:xfrm>
            <a:off x="6475334" y="1127035"/>
            <a:ext cx="614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shape you have created.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In the EXTRUDE menu;</a:t>
            </a:r>
          </a:p>
          <a:p>
            <a:r>
              <a:rPr lang="en-GB" dirty="0">
                <a:latin typeface="Arial Nova Light" panose="020B0304020202020204" pitchFamily="34" charset="0"/>
              </a:rPr>
              <a:t>Direction- Symmetric</a:t>
            </a:r>
          </a:p>
          <a:p>
            <a:r>
              <a:rPr lang="en-GB" dirty="0">
                <a:latin typeface="Arial Nova Light" panose="020B0304020202020204" pitchFamily="34" charset="0"/>
              </a:rPr>
              <a:t>Operation- Join </a:t>
            </a:r>
          </a:p>
        </p:txBody>
      </p:sp>
    </p:spTree>
    <p:extLst>
      <p:ext uri="{BB962C8B-B14F-4D97-AF65-F5344CB8AC3E}">
        <p14:creationId xmlns:p14="http://schemas.microsoft.com/office/powerpoint/2010/main" val="4286952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2148-5FE7-443F-A30E-8E70CDA8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650C5-7063-4B5D-A694-95946FF48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29625-F598-4961-9C2C-0F36B8F6B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" t="6343" r="898" b="5325"/>
          <a:stretch/>
        </p:blipFill>
        <p:spPr>
          <a:xfrm>
            <a:off x="85817" y="127972"/>
            <a:ext cx="12020365" cy="6663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7218B-AA46-4B72-8DB4-ADD79B95B9B5}"/>
              </a:ext>
            </a:extLst>
          </p:cNvPr>
          <p:cNvSpPr txBox="1"/>
          <p:nvPr/>
        </p:nvSpPr>
        <p:spPr>
          <a:xfrm>
            <a:off x="5770489" y="948462"/>
            <a:ext cx="61433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Drag the arrows outwards for the wing span.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Minimum- 60mm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Maximum- 80mm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 Nova Light" panose="020B0304020202020204" pitchFamily="34" charset="0"/>
            </a:endParaRPr>
          </a:p>
          <a:p>
            <a:r>
              <a:rPr lang="en-GB" dirty="0">
                <a:latin typeface="Arial Nova Light" panose="020B0304020202020204" pitchFamily="34" charset="0"/>
              </a:rPr>
              <a:t>TIP</a:t>
            </a:r>
          </a:p>
          <a:p>
            <a:r>
              <a:rPr lang="en-GB" dirty="0">
                <a:latin typeface="Arial Nova Light" panose="020B0304020202020204" pitchFamily="34" charset="0"/>
              </a:rPr>
              <a:t>Symmetric shows only half the measurement </a:t>
            </a:r>
            <a:r>
              <a:rPr lang="en-GB" dirty="0" err="1">
                <a:latin typeface="Arial Nova Light" panose="020B0304020202020204" pitchFamily="34" charset="0"/>
              </a:rPr>
              <a:t>e.g</a:t>
            </a:r>
            <a:r>
              <a:rPr lang="en-GB" dirty="0">
                <a:latin typeface="Arial Nova Light" panose="020B0304020202020204" pitchFamily="34" charset="0"/>
              </a:rPr>
              <a:t> 60mm has appeared as 30mm. </a:t>
            </a:r>
          </a:p>
          <a:p>
            <a:endParaRPr lang="en-GB" dirty="0">
              <a:latin typeface="Arial Nova Light" panose="020B0304020202020204" pitchFamily="34" charset="0"/>
            </a:endParaRPr>
          </a:p>
          <a:p>
            <a:endParaRPr lang="en-GB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8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C75E-2F4E-48DC-9F83-3DFC8645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40B43-0597-4FE8-A8E9-A66A197BE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A22DC-3281-42FB-AD0D-0B8BC43FA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" t="6343" r="970" b="5325"/>
          <a:stretch/>
        </p:blipFill>
        <p:spPr>
          <a:xfrm>
            <a:off x="103573" y="119094"/>
            <a:ext cx="11984854" cy="6645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197F1-D47B-4FAA-8DD8-26396F3A582E}"/>
              </a:ext>
            </a:extLst>
          </p:cNvPr>
          <p:cNvSpPr txBox="1"/>
          <p:nvPr/>
        </p:nvSpPr>
        <p:spPr>
          <a:xfrm>
            <a:off x="5370993" y="1061269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Congratulations, you have created a front wing for your car.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The next few slides show different shaped wings.</a:t>
            </a:r>
          </a:p>
        </p:txBody>
      </p:sp>
    </p:spTree>
    <p:extLst>
      <p:ext uri="{BB962C8B-B14F-4D97-AF65-F5344CB8AC3E}">
        <p14:creationId xmlns:p14="http://schemas.microsoft.com/office/powerpoint/2010/main" val="626377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B1CC-FBC8-44B6-9639-842504EB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95E01-B2EA-4D21-B5B0-EC65EC4ED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7E872-CB70-4779-BBF2-6163FAFAD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5"/>
          <a:stretch/>
        </p:blipFill>
        <p:spPr>
          <a:xfrm>
            <a:off x="0" y="119094"/>
            <a:ext cx="12192000" cy="6738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BA236-21EB-49C3-996C-1015CCF8F411}"/>
              </a:ext>
            </a:extLst>
          </p:cNvPr>
          <p:cNvSpPr txBox="1"/>
          <p:nvPr/>
        </p:nvSpPr>
        <p:spPr>
          <a:xfrm>
            <a:off x="5743854" y="959922"/>
            <a:ext cx="614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ova Light" panose="020B0304020202020204" pitchFamily="34" charset="0"/>
              </a:rPr>
              <a:t>Here is another way of creating the front wings. </a:t>
            </a:r>
          </a:p>
        </p:txBody>
      </p:sp>
    </p:spTree>
    <p:extLst>
      <p:ext uri="{BB962C8B-B14F-4D97-AF65-F5344CB8AC3E}">
        <p14:creationId xmlns:p14="http://schemas.microsoft.com/office/powerpoint/2010/main" val="170730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F6B6-AC82-48EB-BD51-2F2EFF96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AEF7-104B-4C02-BD75-8185B2FD2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99302-47AC-4C5F-8971-4A1027FD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9" r="1408" b="5324"/>
          <a:stretch/>
        </p:blipFill>
        <p:spPr>
          <a:xfrm>
            <a:off x="85817" y="71022"/>
            <a:ext cx="12020365" cy="6667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91B1B-D0BB-433C-90E2-03F3BA0412F8}"/>
              </a:ext>
            </a:extLst>
          </p:cNvPr>
          <p:cNvSpPr txBox="1"/>
          <p:nvPr/>
        </p:nvSpPr>
        <p:spPr>
          <a:xfrm>
            <a:off x="4536491" y="1152194"/>
            <a:ext cx="614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Using the line tool, create a triangle. </a:t>
            </a:r>
          </a:p>
        </p:txBody>
      </p:sp>
    </p:spTree>
    <p:extLst>
      <p:ext uri="{BB962C8B-B14F-4D97-AF65-F5344CB8AC3E}">
        <p14:creationId xmlns:p14="http://schemas.microsoft.com/office/powerpoint/2010/main" val="230861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DF37-9BC7-468A-85ED-9F080E23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FE6F2-29C3-418A-B46F-064DD3A6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818ED-67A0-4E63-A278-F569394B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3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7320-D436-4CBB-83DF-42A19F2B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1CE27-365A-489C-91F6-98543F402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0D07F-CC67-4468-B8BE-4B054BA26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5"/>
          <a:stretch/>
        </p:blipFill>
        <p:spPr>
          <a:xfrm>
            <a:off x="0" y="119094"/>
            <a:ext cx="12192000" cy="6738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9B22A-B8C9-487B-B2EF-16FF76CB7DC1}"/>
              </a:ext>
            </a:extLst>
          </p:cNvPr>
          <p:cNvSpPr txBox="1"/>
          <p:nvPr/>
        </p:nvSpPr>
        <p:spPr>
          <a:xfrm>
            <a:off x="6338658" y="902295"/>
            <a:ext cx="614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ova Light" panose="020B0304020202020204" pitchFamily="34" charset="0"/>
              </a:rPr>
              <a:t>Direction- Symmetric</a:t>
            </a:r>
          </a:p>
          <a:p>
            <a:r>
              <a:rPr lang="en-GB" dirty="0">
                <a:latin typeface="Arial Nova Light" panose="020B0304020202020204" pitchFamily="34" charset="0"/>
              </a:rPr>
              <a:t>Operation- Join</a:t>
            </a:r>
          </a:p>
        </p:txBody>
      </p:sp>
    </p:spTree>
    <p:extLst>
      <p:ext uri="{BB962C8B-B14F-4D97-AF65-F5344CB8AC3E}">
        <p14:creationId xmlns:p14="http://schemas.microsoft.com/office/powerpoint/2010/main" val="288032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43E4-FDA3-47D5-93A7-AF8909FF9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595C8-8624-486D-B824-4CAAC85D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709F5-3B6B-4A55-9081-E2EFED2AD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4"/>
          <a:stretch/>
        </p:blipFill>
        <p:spPr>
          <a:xfrm>
            <a:off x="0" y="119094"/>
            <a:ext cx="12192000" cy="6619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CFC9F-006C-47D7-A4D9-DF8A5826E5C6}"/>
              </a:ext>
            </a:extLst>
          </p:cNvPr>
          <p:cNvSpPr txBox="1"/>
          <p:nvPr/>
        </p:nvSpPr>
        <p:spPr>
          <a:xfrm>
            <a:off x="6161105" y="902295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Drag the triangle out</a:t>
            </a:r>
          </a:p>
          <a:p>
            <a:r>
              <a:rPr lang="en-GB" dirty="0">
                <a:latin typeface="Arial Nova Light" panose="020B0304020202020204" pitchFamily="34" charset="0"/>
              </a:rPr>
              <a:t>Minimum- 60mm</a:t>
            </a:r>
          </a:p>
          <a:p>
            <a:r>
              <a:rPr lang="en-GB" dirty="0">
                <a:latin typeface="Arial Nova Light" panose="020B0304020202020204" pitchFamily="34" charset="0"/>
              </a:rPr>
              <a:t>Maximum- 80mm</a:t>
            </a:r>
          </a:p>
        </p:txBody>
      </p:sp>
    </p:spTree>
    <p:extLst>
      <p:ext uri="{BB962C8B-B14F-4D97-AF65-F5344CB8AC3E}">
        <p14:creationId xmlns:p14="http://schemas.microsoft.com/office/powerpoint/2010/main" val="316495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B1CC-FBC8-44B6-9639-842504EB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95E01-B2EA-4D21-B5B0-EC65EC4ED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7E872-CB70-4779-BBF2-6163FAFAD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5"/>
          <a:stretch/>
        </p:blipFill>
        <p:spPr>
          <a:xfrm>
            <a:off x="0" y="119094"/>
            <a:ext cx="12192000" cy="67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84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E85F-2FFD-4D1B-90B7-F996CFA7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6E71-12F4-48B4-A5C1-5125EBFA3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5AD62-1F2E-494C-9CF4-94AA1C268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5325"/>
          <a:stretch/>
        </p:blipFill>
        <p:spPr>
          <a:xfrm>
            <a:off x="0" y="136848"/>
            <a:ext cx="12192000" cy="65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2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4B2D-1F60-497B-9D43-B3A358335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D3AC6-5AC0-4DAA-AAC5-6A1F5E72F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F9D34-252D-4119-97F6-96892F719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" t="7767" r="1261" b="5760"/>
          <a:stretch/>
        </p:blipFill>
        <p:spPr>
          <a:xfrm>
            <a:off x="186430" y="213063"/>
            <a:ext cx="11851689" cy="6471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F0C984-BF48-4E29-A385-79FE98258989}"/>
              </a:ext>
            </a:extLst>
          </p:cNvPr>
          <p:cNvSpPr txBox="1"/>
          <p:nvPr/>
        </p:nvSpPr>
        <p:spPr>
          <a:xfrm>
            <a:off x="5672832" y="1115834"/>
            <a:ext cx="580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ova Light" panose="020B0304020202020204" pitchFamily="34" charset="0"/>
              </a:rPr>
              <a:t>You are going to create the front wings on your car. </a:t>
            </a:r>
          </a:p>
          <a:p>
            <a:endParaRPr lang="en-GB" dirty="0">
              <a:latin typeface="Arial Nova Light" panose="020B0304020202020204" pitchFamily="34" charset="0"/>
            </a:endParaRPr>
          </a:p>
          <a:p>
            <a:r>
              <a:rPr lang="en-GB" dirty="0">
                <a:latin typeface="Arial Nova Light" panose="020B0304020202020204" pitchFamily="34" charset="0"/>
              </a:rPr>
              <a:t>There will be different shaped wings throughout this guide. </a:t>
            </a:r>
          </a:p>
        </p:txBody>
      </p:sp>
    </p:spTree>
    <p:extLst>
      <p:ext uri="{BB962C8B-B14F-4D97-AF65-F5344CB8AC3E}">
        <p14:creationId xmlns:p14="http://schemas.microsoft.com/office/powerpoint/2010/main" val="2239053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E501-8914-42F2-95F0-3F6D2D8D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5CAB0-A959-4F6B-8BB9-770C57B74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B2D52-0AD7-4324-8F41-22833CB28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9" b="5324"/>
          <a:stretch/>
        </p:blipFill>
        <p:spPr>
          <a:xfrm>
            <a:off x="0" y="115410"/>
            <a:ext cx="12192000" cy="6649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3AF754-D3BB-4083-ABF1-8EE44B053DAF}"/>
              </a:ext>
            </a:extLst>
          </p:cNvPr>
          <p:cNvSpPr txBox="1"/>
          <p:nvPr/>
        </p:nvSpPr>
        <p:spPr>
          <a:xfrm>
            <a:off x="5210452" y="1296492"/>
            <a:ext cx="614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Using the ellipse tool, create an ellipse shape. </a:t>
            </a:r>
          </a:p>
        </p:txBody>
      </p:sp>
    </p:spTree>
    <p:extLst>
      <p:ext uri="{BB962C8B-B14F-4D97-AF65-F5344CB8AC3E}">
        <p14:creationId xmlns:p14="http://schemas.microsoft.com/office/powerpoint/2010/main" val="3809342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A338E-504C-4A1E-94B2-5F1B4A4C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70F4E-82E9-4008-9078-BB23E83D8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58BC3-94C9-4201-8BE2-CD1CC8B25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5"/>
          <a:stretch/>
        </p:blipFill>
        <p:spPr>
          <a:xfrm>
            <a:off x="0" y="119094"/>
            <a:ext cx="12192000" cy="66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80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0AD8-CCFA-4BB7-9EDB-ED174786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04E9-8EE5-4100-8B8D-A411F1A36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0770C-1B52-4809-ABE1-236CD8067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5325"/>
          <a:stretch/>
        </p:blipFill>
        <p:spPr>
          <a:xfrm>
            <a:off x="0" y="136848"/>
            <a:ext cx="12192000" cy="6592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8FB22-484B-4493-AB61-6D934CC2A111}"/>
              </a:ext>
            </a:extLst>
          </p:cNvPr>
          <p:cNvSpPr txBox="1"/>
          <p:nvPr/>
        </p:nvSpPr>
        <p:spPr>
          <a:xfrm>
            <a:off x="6161105" y="902295"/>
            <a:ext cx="6143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ova Light" panose="020B0304020202020204" pitchFamily="34" charset="0"/>
              </a:rPr>
              <a:t>Direction- Symmetric</a:t>
            </a:r>
          </a:p>
          <a:p>
            <a:r>
              <a:rPr lang="en-GB" dirty="0">
                <a:latin typeface="Arial Nova Light" panose="020B0304020202020204" pitchFamily="34" charset="0"/>
              </a:rPr>
              <a:t>Operation- Join</a:t>
            </a:r>
          </a:p>
          <a:p>
            <a:endParaRPr lang="en-GB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Drag the shape out;</a:t>
            </a:r>
          </a:p>
          <a:p>
            <a:r>
              <a:rPr lang="en-GB" dirty="0">
                <a:latin typeface="Arial Nova Light" panose="020B0304020202020204" pitchFamily="34" charset="0"/>
              </a:rPr>
              <a:t>Minimum- 60mm</a:t>
            </a:r>
          </a:p>
          <a:p>
            <a:r>
              <a:rPr lang="en-GB" dirty="0">
                <a:latin typeface="Arial Nova Light" panose="020B0304020202020204" pitchFamily="34" charset="0"/>
              </a:rPr>
              <a:t>Maximum- 80mm</a:t>
            </a:r>
          </a:p>
        </p:txBody>
      </p:sp>
    </p:spTree>
    <p:extLst>
      <p:ext uri="{BB962C8B-B14F-4D97-AF65-F5344CB8AC3E}">
        <p14:creationId xmlns:p14="http://schemas.microsoft.com/office/powerpoint/2010/main" val="3445376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6915-48D3-48D5-97E8-5C0127C2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E304B-985A-4CAC-A3B5-BD124D3BD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82824-5AEA-47B4-924F-9757BBF43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5325"/>
          <a:stretch/>
        </p:blipFill>
        <p:spPr>
          <a:xfrm>
            <a:off x="0" y="119094"/>
            <a:ext cx="12192000" cy="66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9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AC89-1DF4-4F2A-A12D-46B918C9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413A6-1F44-4E67-B365-698B737CE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2491A-40F9-4973-8C1B-71AFFBA35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5325"/>
          <a:stretch/>
        </p:blipFill>
        <p:spPr>
          <a:xfrm>
            <a:off x="0" y="71020"/>
            <a:ext cx="12192000" cy="6786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220F0E-11D9-4AFA-A9D1-E84CE760298D}"/>
              </a:ext>
            </a:extLst>
          </p:cNvPr>
          <p:cNvSpPr txBox="1"/>
          <p:nvPr/>
        </p:nvSpPr>
        <p:spPr>
          <a:xfrm>
            <a:off x="5210452" y="1027906"/>
            <a:ext cx="614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‘CREATE SKETCH’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Click the end of the ellipse shape. </a:t>
            </a:r>
          </a:p>
        </p:txBody>
      </p:sp>
    </p:spTree>
    <p:extLst>
      <p:ext uri="{BB962C8B-B14F-4D97-AF65-F5344CB8AC3E}">
        <p14:creationId xmlns:p14="http://schemas.microsoft.com/office/powerpoint/2010/main" val="187842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551E-E1B8-4E7A-8D93-E537320A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F800E-CD5C-4260-B024-3FC0E5F7B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11D25-B6C5-4940-9735-2678F1A29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2" b="5324"/>
          <a:stretch/>
        </p:blipFill>
        <p:spPr>
          <a:xfrm>
            <a:off x="0" y="127970"/>
            <a:ext cx="12192000" cy="6730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4D1233-11AD-49A8-A6B4-23AB2442D333}"/>
              </a:ext>
            </a:extLst>
          </p:cNvPr>
          <p:cNvSpPr txBox="1"/>
          <p:nvPr/>
        </p:nvSpPr>
        <p:spPr>
          <a:xfrm>
            <a:off x="6542844" y="1004513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‘CREATE’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‘Rectangle’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‘Centre Rectangle’</a:t>
            </a:r>
          </a:p>
        </p:txBody>
      </p:sp>
    </p:spTree>
    <p:extLst>
      <p:ext uri="{BB962C8B-B14F-4D97-AF65-F5344CB8AC3E}">
        <p14:creationId xmlns:p14="http://schemas.microsoft.com/office/powerpoint/2010/main" val="2656280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8DF3-C31F-4C00-8ED6-37DC5ED2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8A70-6E67-4AF0-BCDB-8255A6F17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263B9-4999-4FAF-9330-8EBA201BA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8" b="5324"/>
          <a:stretch/>
        </p:blipFill>
        <p:spPr>
          <a:xfrm>
            <a:off x="0" y="131762"/>
            <a:ext cx="12192000" cy="6573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C51380-5805-4B44-90F7-EE1DAC279098}"/>
              </a:ext>
            </a:extLst>
          </p:cNvPr>
          <p:cNvSpPr txBox="1"/>
          <p:nvPr/>
        </p:nvSpPr>
        <p:spPr>
          <a:xfrm>
            <a:off x="5406503" y="1229023"/>
            <a:ext cx="614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middle of the ellipse.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Create a rectangle </a:t>
            </a:r>
          </a:p>
        </p:txBody>
      </p:sp>
    </p:spTree>
    <p:extLst>
      <p:ext uri="{BB962C8B-B14F-4D97-AF65-F5344CB8AC3E}">
        <p14:creationId xmlns:p14="http://schemas.microsoft.com/office/powerpoint/2010/main" val="1080366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6E2D-099D-42F7-827C-68876232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A8C56-1724-4383-973C-169EEA37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72F27-CF5C-496F-AFE1-F85FFFFC0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4" b="5310"/>
          <a:stretch/>
        </p:blipFill>
        <p:spPr>
          <a:xfrm>
            <a:off x="0" y="127970"/>
            <a:ext cx="12192000" cy="65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03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4EFF-B42A-4FAA-95C0-779C36EE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5F470-81C5-451B-A29E-924B93417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1B28C-94E5-4840-B5B1-D6641C09D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5325"/>
          <a:stretch/>
        </p:blipFill>
        <p:spPr>
          <a:xfrm>
            <a:off x="0" y="213064"/>
            <a:ext cx="12192000" cy="6471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6FA9DA-89E1-4678-B8B5-CB1C2D4CB03E}"/>
              </a:ext>
            </a:extLst>
          </p:cNvPr>
          <p:cNvSpPr txBox="1"/>
          <p:nvPr/>
        </p:nvSpPr>
        <p:spPr>
          <a:xfrm>
            <a:off x="6161105" y="902295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EXTRUDE.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rectangle made. </a:t>
            </a:r>
          </a:p>
          <a:p>
            <a:r>
              <a:rPr lang="en-GB" dirty="0">
                <a:latin typeface="Arial Nova Light" panose="020B0304020202020204" pitchFamily="34" charset="0"/>
              </a:rPr>
              <a:t>Operation- Join</a:t>
            </a:r>
          </a:p>
        </p:txBody>
      </p:sp>
    </p:spTree>
    <p:extLst>
      <p:ext uri="{BB962C8B-B14F-4D97-AF65-F5344CB8AC3E}">
        <p14:creationId xmlns:p14="http://schemas.microsoft.com/office/powerpoint/2010/main" val="581637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F7F4-A6A5-4E6C-81E2-FF1249F1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F70EC-A689-4171-B6E3-94B79BA5E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3901B-0777-476F-A7DA-7AB7F3D7C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3" b="6408"/>
          <a:stretch/>
        </p:blipFill>
        <p:spPr>
          <a:xfrm>
            <a:off x="0" y="71022"/>
            <a:ext cx="12192000" cy="6676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2C1D4-D270-433E-99BF-5231FF1EF6BC}"/>
              </a:ext>
            </a:extLst>
          </p:cNvPr>
          <p:cNvSpPr txBox="1"/>
          <p:nvPr/>
        </p:nvSpPr>
        <p:spPr>
          <a:xfrm>
            <a:off x="5095785" y="767358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Drag the rectangle outwards. </a:t>
            </a:r>
          </a:p>
          <a:p>
            <a:endParaRPr lang="en-GB" dirty="0">
              <a:latin typeface="Arial Nova Light" panose="020B0304020202020204" pitchFamily="34" charset="0"/>
            </a:endParaRPr>
          </a:p>
          <a:p>
            <a:r>
              <a:rPr lang="en-GB" dirty="0">
                <a:latin typeface="Arial Nova Light" panose="020B0304020202020204" pitchFamily="34" charset="0"/>
              </a:rPr>
              <a:t>Remember, the maximum length of the wing- 80mm  </a:t>
            </a:r>
          </a:p>
        </p:txBody>
      </p:sp>
    </p:spTree>
    <p:extLst>
      <p:ext uri="{BB962C8B-B14F-4D97-AF65-F5344CB8AC3E}">
        <p14:creationId xmlns:p14="http://schemas.microsoft.com/office/powerpoint/2010/main" val="352324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81C0-E891-4581-AF60-9714D2A8C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93ECA-B07A-4E0E-99F3-80DDDBF67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AB9E0-F39F-4FC1-A4F3-52ED43502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" t="7638" r="1407" b="5325"/>
          <a:stretch/>
        </p:blipFill>
        <p:spPr>
          <a:xfrm>
            <a:off x="134644" y="207870"/>
            <a:ext cx="11922711" cy="6565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2AD3A-830B-40F0-94D4-33FD84D4120E}"/>
              </a:ext>
            </a:extLst>
          </p:cNvPr>
          <p:cNvSpPr txBox="1"/>
          <p:nvPr/>
        </p:nvSpPr>
        <p:spPr>
          <a:xfrm>
            <a:off x="5646199" y="1027906"/>
            <a:ext cx="6143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Origin- Click the arrow next to origin.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Right click YZ and select ‘Create Sketch’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 Nova Light" panose="020B0304020202020204" pitchFamily="34" charset="0"/>
            </a:endParaRPr>
          </a:p>
          <a:p>
            <a:r>
              <a:rPr lang="en-GB" dirty="0">
                <a:latin typeface="Arial Nova Light" panose="020B0304020202020204" pitchFamily="34" charset="0"/>
              </a:rPr>
              <a:t>TIP</a:t>
            </a:r>
          </a:p>
          <a:p>
            <a:r>
              <a:rPr lang="en-GB" dirty="0">
                <a:latin typeface="Arial Nova Light" panose="020B0304020202020204" pitchFamily="34" charset="0"/>
              </a:rPr>
              <a:t>Ensure the plane is in the middle of the car.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1E0293-844C-4664-9505-682F7C349335}"/>
              </a:ext>
            </a:extLst>
          </p:cNvPr>
          <p:cNvCxnSpPr>
            <a:cxnSpLocks/>
          </p:cNvCxnSpPr>
          <p:nvPr/>
        </p:nvCxnSpPr>
        <p:spPr>
          <a:xfrm flipH="1">
            <a:off x="488272" y="1864309"/>
            <a:ext cx="1864312" cy="79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02468C-C7C0-4940-9A69-D00318CF0D0A}"/>
              </a:ext>
            </a:extLst>
          </p:cNvPr>
          <p:cNvCxnSpPr>
            <a:cxnSpLocks/>
          </p:cNvCxnSpPr>
          <p:nvPr/>
        </p:nvCxnSpPr>
        <p:spPr>
          <a:xfrm flipH="1" flipV="1">
            <a:off x="3694590" y="1354988"/>
            <a:ext cx="1889464" cy="757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27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52A0-71C0-40F6-AD44-DE0D380D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BF52F-5940-416F-98DA-6902BFC7C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931E9-29CF-4243-8350-5E342B66C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1" b="5324"/>
          <a:stretch/>
        </p:blipFill>
        <p:spPr>
          <a:xfrm>
            <a:off x="0" y="154604"/>
            <a:ext cx="12192000" cy="65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04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9290-F37F-434D-B3CD-25B23ED4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13089-BD9E-4EB3-BB6D-283580C4C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9978-BC7A-48EA-B8D4-3FC83CCF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288B9-335F-42C6-8EB9-2F00C26E8DF6}"/>
              </a:ext>
            </a:extLst>
          </p:cNvPr>
          <p:cNvSpPr txBox="1"/>
          <p:nvPr/>
        </p:nvSpPr>
        <p:spPr>
          <a:xfrm>
            <a:off x="5086908" y="1144588"/>
            <a:ext cx="614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CREATE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Mirror. </a:t>
            </a:r>
          </a:p>
        </p:txBody>
      </p:sp>
    </p:spTree>
    <p:extLst>
      <p:ext uri="{BB962C8B-B14F-4D97-AF65-F5344CB8AC3E}">
        <p14:creationId xmlns:p14="http://schemas.microsoft.com/office/powerpoint/2010/main" val="978048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661E-2D3F-46AB-8D81-EABD0CFA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ACD6-5733-4F39-88B3-FEE56D35E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63DFB-1257-4CF7-8C60-24E799DA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0" b="5324"/>
          <a:stretch/>
        </p:blipFill>
        <p:spPr>
          <a:xfrm>
            <a:off x="0" y="163482"/>
            <a:ext cx="12192000" cy="6601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94BFF-411B-47CF-BC69-D6CAB6D77C01}"/>
              </a:ext>
            </a:extLst>
          </p:cNvPr>
          <p:cNvSpPr txBox="1"/>
          <p:nvPr/>
        </p:nvSpPr>
        <p:spPr>
          <a:xfrm>
            <a:off x="5415380" y="1015102"/>
            <a:ext cx="614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rectangle you have created on the end of the ellipse. </a:t>
            </a:r>
          </a:p>
        </p:txBody>
      </p:sp>
    </p:spTree>
    <p:extLst>
      <p:ext uri="{BB962C8B-B14F-4D97-AF65-F5344CB8AC3E}">
        <p14:creationId xmlns:p14="http://schemas.microsoft.com/office/powerpoint/2010/main" val="4084858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CB10-3852-4CD4-A4EF-3BA1B6A2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9BEB3-C801-41E8-BE92-EE038FDA9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8F4AF-E3CC-4EF3-BBB3-B365D99A6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8" b="5324"/>
          <a:stretch/>
        </p:blipFill>
        <p:spPr>
          <a:xfrm>
            <a:off x="0" y="142042"/>
            <a:ext cx="12192000" cy="6525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D2029-D1D3-4C03-BAF0-09797BADB188}"/>
              </a:ext>
            </a:extLst>
          </p:cNvPr>
          <p:cNvSpPr txBox="1"/>
          <p:nvPr/>
        </p:nvSpPr>
        <p:spPr>
          <a:xfrm>
            <a:off x="5112798" y="1106504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Mirror Plane in the MIRROR 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middle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Click OK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A35FA2-CB5B-496F-ACA9-7B6D822627A5}"/>
              </a:ext>
            </a:extLst>
          </p:cNvPr>
          <p:cNvCxnSpPr/>
          <p:nvPr/>
        </p:nvCxnSpPr>
        <p:spPr>
          <a:xfrm>
            <a:off x="9286043" y="1825625"/>
            <a:ext cx="1784411" cy="793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B516F-8BC8-4D39-B798-3594BA11D9B1}"/>
              </a:ext>
            </a:extLst>
          </p:cNvPr>
          <p:cNvCxnSpPr/>
          <p:nvPr/>
        </p:nvCxnSpPr>
        <p:spPr>
          <a:xfrm>
            <a:off x="2602637" y="897400"/>
            <a:ext cx="1784411" cy="793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0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E85F-2FFD-4D1B-90B7-F996CFA7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6E71-12F4-48B4-A5C1-5125EBFA3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5AD62-1F2E-494C-9CF4-94AA1C268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5325"/>
          <a:stretch/>
        </p:blipFill>
        <p:spPr>
          <a:xfrm>
            <a:off x="0" y="136848"/>
            <a:ext cx="12192000" cy="65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3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6A55-9921-42D2-A334-2ADD12AF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B975A-1CEE-4A00-ADD5-B912AF5D4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B79CE-47BA-4420-A05D-3BA82FE80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t="7637" r="1118" b="5324"/>
          <a:stretch/>
        </p:blipFill>
        <p:spPr>
          <a:xfrm>
            <a:off x="161277" y="207870"/>
            <a:ext cx="11869445" cy="6574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8B7B37-CDAC-4A55-9CAF-2E8BBC4F39D8}"/>
              </a:ext>
            </a:extLst>
          </p:cNvPr>
          <p:cNvSpPr txBox="1"/>
          <p:nvPr/>
        </p:nvSpPr>
        <p:spPr>
          <a:xfrm>
            <a:off x="5646199" y="1027906"/>
            <a:ext cx="614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Ensure you can view the side the car. Use the cube to rotate.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Click ‘CREATE’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‘Ellipse’</a:t>
            </a:r>
          </a:p>
        </p:txBody>
      </p:sp>
    </p:spTree>
    <p:extLst>
      <p:ext uri="{BB962C8B-B14F-4D97-AF65-F5344CB8AC3E}">
        <p14:creationId xmlns:p14="http://schemas.microsoft.com/office/powerpoint/2010/main" val="214182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37296-C481-45C9-AA44-BD24BED0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61AF7-451A-460E-9D0A-B70E7A00E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9BC60-58FE-403E-9461-CA094C2D6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" t="7638" r="970" b="5325"/>
          <a:stretch/>
        </p:blipFill>
        <p:spPr>
          <a:xfrm>
            <a:off x="108011" y="97654"/>
            <a:ext cx="11975977" cy="6622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D67A6-049D-468D-98ED-CD9746A96E85}"/>
              </a:ext>
            </a:extLst>
          </p:cNvPr>
          <p:cNvSpPr txBox="1"/>
          <p:nvPr/>
        </p:nvSpPr>
        <p:spPr>
          <a:xfrm>
            <a:off x="5646199" y="1027906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place you would like the middle of the wing.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Drag the cord length of the wing.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thickness of the ellipse- 3mm- 15mm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9EA615-60DE-4677-992C-AE3A6AE53C42}"/>
              </a:ext>
            </a:extLst>
          </p:cNvPr>
          <p:cNvCxnSpPr>
            <a:cxnSpLocks/>
          </p:cNvCxnSpPr>
          <p:nvPr/>
        </p:nvCxnSpPr>
        <p:spPr>
          <a:xfrm>
            <a:off x="6205491" y="2556769"/>
            <a:ext cx="1766656" cy="1521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7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FABC6-79B4-4690-A5C1-2D8ECDB67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" t="4013" r="1043" b="5324"/>
          <a:stretch/>
        </p:blipFill>
        <p:spPr>
          <a:xfrm>
            <a:off x="97654" y="79900"/>
            <a:ext cx="11967099" cy="6684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23459-D945-49BC-9544-4624B6482F51}"/>
              </a:ext>
            </a:extLst>
          </p:cNvPr>
          <p:cNvSpPr txBox="1"/>
          <p:nvPr/>
        </p:nvSpPr>
        <p:spPr>
          <a:xfrm>
            <a:off x="3994953" y="1193415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You can leave the shape as it 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However, you can shape the ellipse to be more aerodynamic. </a:t>
            </a:r>
          </a:p>
        </p:txBody>
      </p:sp>
    </p:spTree>
    <p:extLst>
      <p:ext uri="{BB962C8B-B14F-4D97-AF65-F5344CB8AC3E}">
        <p14:creationId xmlns:p14="http://schemas.microsoft.com/office/powerpoint/2010/main" val="75430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A19E-DB8E-4A45-93F9-BAF2355C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B8272-D72B-40F1-9F0F-7BC7AB771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791B7-6AD8-4A64-98BF-483A67FAE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" t="4013" r="970" b="5324"/>
          <a:stretch/>
        </p:blipFill>
        <p:spPr>
          <a:xfrm>
            <a:off x="99134" y="62144"/>
            <a:ext cx="11993732" cy="6711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22B8D-8A70-484A-AC64-E1F25F492F0B}"/>
              </a:ext>
            </a:extLst>
          </p:cNvPr>
          <p:cNvSpPr txBox="1"/>
          <p:nvPr/>
        </p:nvSpPr>
        <p:spPr>
          <a:xfrm>
            <a:off x="4305672" y="1090523"/>
            <a:ext cx="614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You can leave the shape as it 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However, you can shape the ellipse to be more aerodynamic.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‘LINE’- Draw the line across the ellipse.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046ADC-B3AB-4BED-BA8A-22CCE1899679}"/>
              </a:ext>
            </a:extLst>
          </p:cNvPr>
          <p:cNvCxnSpPr>
            <a:cxnSpLocks/>
          </p:cNvCxnSpPr>
          <p:nvPr/>
        </p:nvCxnSpPr>
        <p:spPr>
          <a:xfrm flipH="1" flipV="1">
            <a:off x="1339054" y="837488"/>
            <a:ext cx="2771307" cy="78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3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06C6-2CA7-48AF-98F2-8A5F2C0A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49306-33BC-4F38-95C7-CBDBCC07A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7D707-A602-4C61-BCCB-9B7CA7679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" t="6861" r="22743" b="5324"/>
          <a:stretch/>
        </p:blipFill>
        <p:spPr>
          <a:xfrm>
            <a:off x="124286" y="154605"/>
            <a:ext cx="11842813" cy="662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8C8ED-B396-4577-813B-1645B99E755E}"/>
              </a:ext>
            </a:extLst>
          </p:cNvPr>
          <p:cNvSpPr txBox="1"/>
          <p:nvPr/>
        </p:nvSpPr>
        <p:spPr>
          <a:xfrm>
            <a:off x="7102138" y="2439456"/>
            <a:ext cx="614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Press ‘T’ on your keyboard for the trim tool.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the top of the ellipse and double click.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 Nova Light" panose="020B0304020202020204" pitchFamily="34" charset="0"/>
              </a:rPr>
              <a:t>Select ‘Finish Sketch’</a:t>
            </a:r>
          </a:p>
        </p:txBody>
      </p:sp>
    </p:spTree>
    <p:extLst>
      <p:ext uri="{BB962C8B-B14F-4D97-AF65-F5344CB8AC3E}">
        <p14:creationId xmlns:p14="http://schemas.microsoft.com/office/powerpoint/2010/main" val="32210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986F-81F7-4892-8E73-F87A69EB2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5910E-2765-4840-B6E0-DDAF4EB1C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71ACA-F3E2-4ED3-A73E-6B3735EDC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" t="7361" r="1094" b="5324"/>
          <a:stretch/>
        </p:blipFill>
        <p:spPr>
          <a:xfrm>
            <a:off x="138112" y="114299"/>
            <a:ext cx="11915775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2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896F7266366245A262C95174820348" ma:contentTypeVersion="12" ma:contentTypeDescription="Create a new document." ma:contentTypeScope="" ma:versionID="000051a5606cb42293d050fc59810e75">
  <xsd:schema xmlns:xsd="http://www.w3.org/2001/XMLSchema" xmlns:xs="http://www.w3.org/2001/XMLSchema" xmlns:p="http://schemas.microsoft.com/office/2006/metadata/properties" xmlns:ns2="78365ea1-1c07-4b2e-b3fc-c85cac23542e" xmlns:ns3="3187a98f-1c5a-4572-b201-ba6b6ea32868" targetNamespace="http://schemas.microsoft.com/office/2006/metadata/properties" ma:root="true" ma:fieldsID="ceea5ab6df0624c7925e43ad46ded012" ns2:_="" ns3:_="">
    <xsd:import namespace="78365ea1-1c07-4b2e-b3fc-c85cac23542e"/>
    <xsd:import namespace="3187a98f-1c5a-4572-b201-ba6b6ea328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65ea1-1c07-4b2e-b3fc-c85cac235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7a98f-1c5a-4572-b201-ba6b6ea3286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37EE83-01F4-46BB-9911-7C5781359A9F}"/>
</file>

<file path=customXml/itemProps2.xml><?xml version="1.0" encoding="utf-8"?>
<ds:datastoreItem xmlns:ds="http://schemas.openxmlformats.org/officeDocument/2006/customXml" ds:itemID="{97BEAA25-99A6-40C7-92B1-0F1F431EE62A}"/>
</file>

<file path=customXml/itemProps3.xml><?xml version="1.0" encoding="utf-8"?>
<ds:datastoreItem xmlns:ds="http://schemas.openxmlformats.org/officeDocument/2006/customXml" ds:itemID="{5928E71C-66E4-4DC4-9D23-35C235DA9DEA}"/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400</Words>
  <Application>Microsoft Office PowerPoint</Application>
  <PresentationFormat>Widescreen</PresentationFormat>
  <Paragraphs>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Nova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Wilson</dc:creator>
  <cp:lastModifiedBy>Hannah Wilson</cp:lastModifiedBy>
  <cp:revision>30</cp:revision>
  <dcterms:created xsi:type="dcterms:W3CDTF">2020-04-09T10:54:36Z</dcterms:created>
  <dcterms:modified xsi:type="dcterms:W3CDTF">2020-04-20T09:31:19Z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0x01010002896F7266366245A262C95174820348</vt:lpwstr>
  </property>
</Properties>
</file>